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media59.wmv" ContentType="video/x-ms-wmv"/>
  <Override PartName="/ppt/media/image34.png" ContentType="image/png"/>
  <Override PartName="/ppt/media/image4.png" ContentType="image/png"/>
  <Override PartName="/ppt/media/image16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31.png" ContentType="image/png"/>
  <Override PartName="/ppt/media/image66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7.png" ContentType="image/png"/>
  <Override PartName="/ppt/media/image20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26.png" ContentType="image/png"/>
  <Override PartName="/ppt/media/media44.wmv" ContentType="video/x-ms-wmv"/>
  <Override PartName="/ppt/media/image45.png" ContentType="image/png"/>
  <Override PartName="/ppt/media/image46.png" ContentType="image/png"/>
  <Override PartName="/ppt/media/image5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13B17C7-908E-4871-BD85-2097E3BA3F3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0FF28B-6DEA-4B60-881E-F229DC811B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6F9ABC-54F6-4E7E-921F-A9406071546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FAC732-64AF-4B92-AB53-2979ED1BEC6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9EEA09-455E-4FFC-9DB4-BE998E2A45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640E09-7760-43BE-A286-E57993A923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92E65E-8507-4DFD-B3B7-503D875C77A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017612-CE2A-449D-9E91-D5C32F2195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36FE25-8F75-4B7C-BF12-EEBAF48D9A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A8BF1F-310D-4E21-84E6-334C716885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099645-9FC7-42BC-92EB-CA9331FB7F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7A61CE-2A9D-4846-A93D-130DE61D1E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595959"/>
                </a:solidFill>
                <a:latin typeface="Gill Sans M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595959"/>
                </a:solidFill>
                <a:latin typeface="Gill Sans MT"/>
              </a:rPr>
              <a:t>&lt;date/time&gt;</a:t>
            </a:r>
            <a:endParaRPr b="0" lang="en-HK" sz="12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595959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EC07E-A3AD-4D7C-BA44-5974E5507746}" type="slidenum">
              <a:rPr b="0" lang="en-US" sz="1200" spc="-1" strike="noStrike">
                <a:solidFill>
                  <a:srgbClr val="595959"/>
                </a:solidFill>
                <a:latin typeface="Gill Sans MT"/>
              </a:rPr>
              <a:t>&lt;number&gt;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Click to edit the outline text format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1" marL="864000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595959"/>
                </a:solidFill>
                <a:latin typeface="Gill Sans MT"/>
              </a:rPr>
              <a:t>Second Outline Level</a:t>
            </a:r>
            <a:endParaRPr b="0" lang="en-US" sz="1600" spc="-1" strike="noStrike">
              <a:solidFill>
                <a:srgbClr val="595959"/>
              </a:solidFill>
              <a:latin typeface="Gill Sans MT"/>
            </a:endParaRPr>
          </a:p>
          <a:p>
            <a:pPr lvl="2" marL="1296000" indent="-288000">
              <a:lnSpc>
                <a:spcPct val="11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Gill Sans MT"/>
              </a:rPr>
              <a:t>Third Outline Level</a:t>
            </a:r>
            <a:endParaRPr b="0" lang="en-US" sz="1400" spc="-1" strike="noStrike">
              <a:solidFill>
                <a:srgbClr val="595959"/>
              </a:solidFill>
              <a:latin typeface="Gill Sans MT"/>
            </a:endParaRPr>
          </a:p>
          <a:p>
            <a:pPr lvl="3" marL="1728000" indent="-216000">
              <a:lnSpc>
                <a:spcPct val="11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595959"/>
                </a:solidFill>
                <a:latin typeface="Gill Sans MT"/>
              </a:rPr>
              <a:t>Fourth Outline Level</a:t>
            </a:r>
            <a:endParaRPr b="0" lang="en-US" sz="1400" spc="-1" strike="noStrike">
              <a:solidFill>
                <a:srgbClr val="595959"/>
              </a:solidFill>
              <a:latin typeface="Gill Sans MT"/>
            </a:endParaRPr>
          </a:p>
          <a:p>
            <a:pPr lvl="4" marL="2160000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5" marL="2592000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6" marL="3024000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video" Target="../media/media44.wmv"/><Relationship Id="rId5" Type="http://schemas.microsoft.com/office/2007/relationships/media" Target="../media/media44.wmv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video" Target="../media/media59.wmv"/><Relationship Id="rId2" Type="http://schemas.microsoft.com/office/2007/relationships/media" Target="../media/media59.wmv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ydrc489USbM&amp;t=106s" TargetMode="External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Rectangle 48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Rectangle 5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TextBox 1"/>
          <p:cNvSpPr/>
          <p:nvPr/>
        </p:nvSpPr>
        <p:spPr>
          <a:xfrm>
            <a:off x="1067760" y="2742120"/>
            <a:ext cx="10049400" cy="346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8000" spc="797" strike="noStrike">
                <a:solidFill>
                  <a:srgbClr val="000000"/>
                </a:solidFill>
                <a:latin typeface="Impact"/>
              </a:rPr>
              <a:t>e</a:t>
            </a:r>
            <a:r>
              <a:rPr b="0" lang="en-US" sz="8000" spc="797" strike="noStrike" cap="all">
                <a:solidFill>
                  <a:srgbClr val="000000"/>
                </a:solidFill>
                <a:latin typeface="Impact"/>
              </a:rPr>
              <a:t>c</a:t>
            </a:r>
            <a:r>
              <a:rPr b="0" lang="en-US" sz="8000" spc="797" strike="noStrike">
                <a:solidFill>
                  <a:srgbClr val="000000"/>
                </a:solidFill>
                <a:latin typeface="Impact"/>
              </a:rPr>
              <a:t>ontents</a:t>
            </a:r>
            <a:r>
              <a:rPr b="0" lang="en-US" sz="8000" spc="797" strike="noStrike" cap="all">
                <a:solidFill>
                  <a:srgbClr val="000000"/>
                </a:solidFill>
                <a:latin typeface="Impact"/>
              </a:rPr>
              <a:t> </a:t>
            </a:r>
            <a:r>
              <a:rPr b="0" lang="en-US" sz="8000" spc="797" strike="noStrike">
                <a:solidFill>
                  <a:srgbClr val="000000"/>
                </a:solidFill>
                <a:latin typeface="Impact"/>
              </a:rPr>
              <a:t>Challenge 2021</a:t>
            </a:r>
            <a:endParaRPr b="0" lang="en-HK" sz="80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endParaRPr b="0" lang="en-HK" sz="8000" spc="-1" strike="noStrike">
              <a:latin typeface="Arial"/>
            </a:endParaRPr>
          </a:p>
        </p:txBody>
      </p:sp>
      <p:sp>
        <p:nvSpPr>
          <p:cNvPr id="47" name="Freeform: Shape 52"/>
          <p:cNvSpPr/>
          <p:nvPr/>
        </p:nvSpPr>
        <p:spPr>
          <a:xfrm>
            <a:off x="0" y="5070600"/>
            <a:ext cx="12191760" cy="1787040"/>
          </a:xfrm>
          <a:custGeom>
            <a:avLst/>
            <a:gdLst/>
            <a:ahLst/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Google Shape;72;p13" descr=""/>
          <p:cNvPicPr/>
          <p:nvPr/>
        </p:nvPicPr>
        <p:blipFill>
          <a:blip r:embed="rId1"/>
          <a:stretch/>
        </p:blipFill>
        <p:spPr>
          <a:xfrm>
            <a:off x="157680" y="182520"/>
            <a:ext cx="3742200" cy="149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dissolve/>
      </p:transition>
    </mc:Choice>
    <mc:Fallback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b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Rectangle 35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Rectangle 3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split</a:t>
            </a:r>
            <a:endParaRPr b="0" lang="en-HK" sz="61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the video</a:t>
            </a:r>
            <a:endParaRPr b="0" lang="en-HK" sz="6100" spc="-1" strike="noStrike">
              <a:latin typeface="Arial"/>
            </a:endParaRPr>
          </a:p>
        </p:txBody>
      </p:sp>
      <p:sp>
        <p:nvSpPr>
          <p:cNvPr id="154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Graphic 11" descr="Image"/>
          <p:cNvPicPr/>
          <p:nvPr/>
        </p:nvPicPr>
        <p:blipFill>
          <a:blip r:embed="rId1"/>
          <a:stretch/>
        </p:blipFill>
        <p:spPr>
          <a:xfrm>
            <a:off x="3528000" y="941400"/>
            <a:ext cx="2487240" cy="2487240"/>
          </a:xfrm>
          <a:prstGeom prst="rect">
            <a:avLst/>
          </a:prstGeom>
          <a:ln w="0">
            <a:noFill/>
          </a:ln>
        </p:spPr>
      </p:pic>
      <p:pic>
        <p:nvPicPr>
          <p:cNvPr id="156" name="Graphic 5" descr="Image"/>
          <p:cNvPicPr/>
          <p:nvPr/>
        </p:nvPicPr>
        <p:blipFill>
          <a:blip r:embed="rId2"/>
          <a:stretch/>
        </p:blipFill>
        <p:spPr>
          <a:xfrm>
            <a:off x="617652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157" name="Rectangle 4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3" descr="A picture containing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60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6.4 Split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161" name="Picture 3" descr=""/>
          <p:cNvPicPr/>
          <p:nvPr/>
        </p:nvPicPr>
        <p:blipFill>
          <a:blip r:embed="rId2"/>
          <a:stretch/>
        </p:blipFill>
        <p:spPr>
          <a:xfrm>
            <a:off x="1120320" y="925200"/>
            <a:ext cx="10252080" cy="5553000"/>
          </a:xfrm>
          <a:prstGeom prst="rect">
            <a:avLst/>
          </a:prstGeom>
          <a:ln w="0">
            <a:noFill/>
          </a:ln>
        </p:spPr>
      </p:pic>
      <p:sp>
        <p:nvSpPr>
          <p:cNvPr id="162" name="Flowchart: Process 11"/>
          <p:cNvSpPr/>
          <p:nvPr/>
        </p:nvSpPr>
        <p:spPr>
          <a:xfrm>
            <a:off x="2717280" y="5380920"/>
            <a:ext cx="1400400" cy="950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TextBox 13"/>
          <p:cNvSpPr/>
          <p:nvPr/>
        </p:nvSpPr>
        <p:spPr>
          <a:xfrm>
            <a:off x="2846160" y="436284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item that you want to edit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64" name="Oval 12"/>
          <p:cNvSpPr/>
          <p:nvPr/>
        </p:nvSpPr>
        <p:spPr>
          <a:xfrm>
            <a:off x="2358000" y="48801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65" name="Flowchart: Process 14"/>
          <p:cNvSpPr/>
          <p:nvPr/>
        </p:nvSpPr>
        <p:spPr>
          <a:xfrm>
            <a:off x="7313400" y="4995720"/>
            <a:ext cx="429840" cy="29664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TextBox 15"/>
          <p:cNvSpPr/>
          <p:nvPr/>
        </p:nvSpPr>
        <p:spPr>
          <a:xfrm>
            <a:off x="7528320" y="5626440"/>
            <a:ext cx="3673080" cy="109512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‘Split’ to open the window for splitting and editing the video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67" name="Oval 16"/>
          <p:cNvSpPr/>
          <p:nvPr/>
        </p:nvSpPr>
        <p:spPr>
          <a:xfrm>
            <a:off x="6916320" y="448632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68" name="Graphic 18"/>
          <p:cNvSpPr/>
          <p:nvPr/>
        </p:nvSpPr>
        <p:spPr>
          <a:xfrm>
            <a:off x="7659720" y="525816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70" name="TextBox 7"/>
          <p:cNvSpPr/>
          <p:nvPr/>
        </p:nvSpPr>
        <p:spPr>
          <a:xfrm>
            <a:off x="1165320" y="850320"/>
            <a:ext cx="801720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Split 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separate the video into two clips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71" name="TextBox 16"/>
          <p:cNvSpPr/>
          <p:nvPr/>
        </p:nvSpPr>
        <p:spPr>
          <a:xfrm>
            <a:off x="8629200" y="3739320"/>
            <a:ext cx="2405520" cy="161424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Green Cursor on the bar right/left to separate the video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72" name="Picture 18" descr=""/>
          <p:cNvPicPr/>
          <p:nvPr/>
        </p:nvPicPr>
        <p:blipFill>
          <a:blip r:embed="rId2"/>
          <a:stretch/>
        </p:blipFill>
        <p:spPr>
          <a:xfrm>
            <a:off x="9650880" y="3006000"/>
            <a:ext cx="361800" cy="5997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grpSp>
        <p:nvGrpSpPr>
          <p:cNvPr id="173" name="Group 20"/>
          <p:cNvGrpSpPr/>
          <p:nvPr/>
        </p:nvGrpSpPr>
        <p:grpSpPr>
          <a:xfrm>
            <a:off x="1070640" y="1691280"/>
            <a:ext cx="7128720" cy="4511160"/>
            <a:chOff x="1070640" y="1691280"/>
            <a:chExt cx="7128720" cy="4511160"/>
          </a:xfrm>
        </p:grpSpPr>
        <p:grpSp>
          <p:nvGrpSpPr>
            <p:cNvPr id="174" name="Group 15"/>
            <p:cNvGrpSpPr/>
            <p:nvPr/>
          </p:nvGrpSpPr>
          <p:grpSpPr>
            <a:xfrm>
              <a:off x="1070640" y="1691280"/>
              <a:ext cx="7128720" cy="4511160"/>
              <a:chOff x="1070640" y="1691280"/>
              <a:chExt cx="7128720" cy="4511160"/>
            </a:xfrm>
          </p:grpSpPr>
          <p:pic>
            <p:nvPicPr>
              <p:cNvPr id="175" name="Picture 11" descr=""/>
              <p:cNvPicPr/>
              <p:nvPr/>
            </p:nvPicPr>
            <p:blipFill>
              <a:blip r:embed="rId3"/>
              <a:stretch/>
            </p:blipFill>
            <p:spPr>
              <a:xfrm>
                <a:off x="1070640" y="1691280"/>
                <a:ext cx="7128360" cy="4511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76" name="Picture 13" descr=""/>
              <p:cNvPicPr/>
              <p:nvPr/>
            </p:nvPicPr>
            <p:blipFill>
              <a:blip r:embed="rId4"/>
              <a:stretch/>
            </p:blipFill>
            <p:spPr>
              <a:xfrm>
                <a:off x="5446440" y="1849320"/>
                <a:ext cx="2752920" cy="209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77" name="Flowchart: Process 14"/>
              <p:cNvSpPr/>
              <p:nvPr/>
            </p:nvSpPr>
            <p:spPr>
              <a:xfrm>
                <a:off x="1232640" y="5638320"/>
                <a:ext cx="5741280" cy="445320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8" name="Oval 19"/>
            <p:cNvSpPr/>
            <p:nvPr/>
          </p:nvSpPr>
          <p:spPr>
            <a:xfrm>
              <a:off x="4839480" y="5622120"/>
              <a:ext cx="379800" cy="4453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9" name="Rectangle 17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6.4 Split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80" name="Graphic 18"/>
          <p:cNvSpPr/>
          <p:nvPr/>
        </p:nvSpPr>
        <p:spPr>
          <a:xfrm>
            <a:off x="5078520" y="594900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Arrow: Left-Right 3"/>
          <p:cNvSpPr/>
          <p:nvPr/>
        </p:nvSpPr>
        <p:spPr>
          <a:xfrm>
            <a:off x="4752360" y="6307920"/>
            <a:ext cx="1119240" cy="1684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Arrow: Left-Right 22"/>
          <p:cNvSpPr/>
          <p:nvPr/>
        </p:nvSpPr>
        <p:spPr>
          <a:xfrm>
            <a:off x="9272160" y="3606120"/>
            <a:ext cx="1119240" cy="1684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Graphic 18"/>
          <p:cNvSpPr/>
          <p:nvPr/>
        </p:nvSpPr>
        <p:spPr>
          <a:xfrm>
            <a:off x="9899280" y="330912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85" name="TextBox 7"/>
          <p:cNvSpPr/>
          <p:nvPr/>
        </p:nvSpPr>
        <p:spPr>
          <a:xfrm>
            <a:off x="1903680" y="1396440"/>
            <a:ext cx="801720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Split 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separate the video into two clips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86" name="Picture 13" descr=""/>
          <p:cNvPicPr/>
          <p:nvPr/>
        </p:nvPicPr>
        <p:blipFill>
          <a:blip r:embed="rId2"/>
          <a:stretch/>
        </p:blipFill>
        <p:spPr>
          <a:xfrm>
            <a:off x="4443840" y="1978920"/>
            <a:ext cx="2752920" cy="2095560"/>
          </a:xfrm>
          <a:prstGeom prst="rect">
            <a:avLst/>
          </a:prstGeom>
          <a:ln w="0">
            <a:noFill/>
          </a:ln>
        </p:spPr>
      </p:pic>
      <p:sp>
        <p:nvSpPr>
          <p:cNvPr id="187" name="Arrow: Bent 22"/>
          <p:cNvSpPr/>
          <p:nvPr/>
        </p:nvSpPr>
        <p:spPr>
          <a:xfrm flipH="1" rot="16200000">
            <a:off x="3515760" y="2878200"/>
            <a:ext cx="1153800" cy="758880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29473"/>
            </a:avLst>
          </a:prstGeom>
          <a:solidFill>
            <a:srgbClr val="00b050"/>
          </a:solidFill>
          <a:ln>
            <a:solidFill>
              <a:srgbClr val="01857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Right Brace 23"/>
          <p:cNvSpPr/>
          <p:nvPr/>
        </p:nvSpPr>
        <p:spPr>
          <a:xfrm rot="16200000">
            <a:off x="4739760" y="1591200"/>
            <a:ext cx="550080" cy="5204160"/>
          </a:xfrm>
          <a:prstGeom prst="rightBrace">
            <a:avLst>
              <a:gd name="adj1" fmla="val 8333"/>
              <a:gd name="adj2" fmla="val 28507"/>
            </a:avLst>
          </a:prstGeom>
          <a:noFill/>
          <a:ln w="38100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9" name="Picture 24" descr=""/>
          <p:cNvPicPr/>
          <p:nvPr/>
        </p:nvPicPr>
        <p:blipFill>
          <a:blip r:embed="rId3"/>
          <a:stretch/>
        </p:blipFill>
        <p:spPr>
          <a:xfrm>
            <a:off x="923400" y="4448520"/>
            <a:ext cx="10803600" cy="5101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90" name="Arrow: Bent 25"/>
          <p:cNvSpPr/>
          <p:nvPr/>
        </p:nvSpPr>
        <p:spPr>
          <a:xfrm flipH="1" flipV="1" rot="16200000">
            <a:off x="7905240" y="2512800"/>
            <a:ext cx="727560" cy="1915560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29473"/>
            </a:avLst>
          </a:prstGeom>
          <a:solidFill>
            <a:srgbClr val="ff0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Right Brace 26"/>
          <p:cNvSpPr/>
          <p:nvPr/>
        </p:nvSpPr>
        <p:spPr>
          <a:xfrm rot="16200000">
            <a:off x="9241560" y="2387160"/>
            <a:ext cx="550080" cy="3568680"/>
          </a:xfrm>
          <a:prstGeom prst="rightBrace">
            <a:avLst>
              <a:gd name="adj1" fmla="val 8333"/>
              <a:gd name="adj2" fmla="val 36716"/>
            </a:avLst>
          </a:prstGeom>
          <a:noFill/>
          <a:ln w="381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TextBox 27"/>
          <p:cNvSpPr/>
          <p:nvPr/>
        </p:nvSpPr>
        <p:spPr>
          <a:xfrm>
            <a:off x="3757320" y="5045760"/>
            <a:ext cx="165312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5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1</a:t>
            </a:r>
            <a:r>
              <a:rPr b="0" lang="en-US" sz="2000" spc="-1" strike="noStrike" baseline="30000">
                <a:solidFill>
                  <a:srgbClr val="000000"/>
                </a:solidFill>
                <a:latin typeface="Gill Sans MT"/>
              </a:rPr>
              <a:t>st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video clip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93" name="TextBox 28"/>
          <p:cNvSpPr/>
          <p:nvPr/>
        </p:nvSpPr>
        <p:spPr>
          <a:xfrm>
            <a:off x="8561880" y="5135760"/>
            <a:ext cx="165312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2</a:t>
            </a:r>
            <a:r>
              <a:rPr b="0" lang="en-US" sz="2000" spc="-1" strike="noStrike" baseline="30000">
                <a:solidFill>
                  <a:srgbClr val="000000"/>
                </a:solidFill>
                <a:latin typeface="Gill Sans MT"/>
              </a:rPr>
              <a:t>nd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video clip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94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7960" y="5956200"/>
            <a:ext cx="8696880" cy="542160"/>
          </a:xfrm>
          <a:prstGeom prst="rect">
            <a:avLst/>
          </a:prstGeom>
          <a:ln w="0">
            <a:noFill/>
          </a:ln>
        </p:spPr>
      </p:pic>
      <p:sp>
        <p:nvSpPr>
          <p:cNvPr id="195" name="Rectangle 16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6.4 Split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96" name="TextBox 17"/>
          <p:cNvSpPr/>
          <p:nvPr/>
        </p:nvSpPr>
        <p:spPr>
          <a:xfrm>
            <a:off x="7591320" y="6560640"/>
            <a:ext cx="45183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*Video will play automatically during  presentation mode</a:t>
            </a:r>
            <a:endParaRPr b="0" lang="en-HK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194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194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Rectangle 35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Rectangle 3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9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7200" spc="797" strike="noStrike" cap="all">
                <a:solidFill>
                  <a:srgbClr val="2a1a00"/>
                </a:solidFill>
                <a:latin typeface="Impact"/>
              </a:rPr>
              <a:t>Add text to the Video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201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Graphic 5" descr="List"/>
          <p:cNvPicPr/>
          <p:nvPr/>
        </p:nvPicPr>
        <p:blipFill>
          <a:blip r:embed="rId1"/>
          <a:stretch/>
        </p:blipFill>
        <p:spPr>
          <a:xfrm>
            <a:off x="485244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203" name="Rectangle 4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06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grpSp>
        <p:nvGrpSpPr>
          <p:cNvPr id="207" name="Group 2"/>
          <p:cNvGrpSpPr/>
          <p:nvPr/>
        </p:nvGrpSpPr>
        <p:grpSpPr>
          <a:xfrm>
            <a:off x="1120320" y="925200"/>
            <a:ext cx="10252080" cy="5720400"/>
            <a:chOff x="1120320" y="925200"/>
            <a:chExt cx="10252080" cy="5720400"/>
          </a:xfrm>
        </p:grpSpPr>
        <p:pic>
          <p:nvPicPr>
            <p:cNvPr id="208" name="Picture 3" descr=""/>
            <p:cNvPicPr/>
            <p:nvPr/>
          </p:nvPicPr>
          <p:blipFill>
            <a:blip r:embed="rId2"/>
            <a:stretch/>
          </p:blipFill>
          <p:spPr>
            <a:xfrm>
              <a:off x="1120320" y="925200"/>
              <a:ext cx="10252080" cy="5553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9" name="Flowchart: Process 11"/>
            <p:cNvSpPr/>
            <p:nvPr/>
          </p:nvSpPr>
          <p:spPr>
            <a:xfrm>
              <a:off x="2717280" y="5380920"/>
              <a:ext cx="1400400" cy="950760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TextBox 13"/>
            <p:cNvSpPr/>
            <p:nvPr/>
          </p:nvSpPr>
          <p:spPr>
            <a:xfrm>
              <a:off x="2846160" y="4362840"/>
              <a:ext cx="3673080" cy="7599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200" spc="-1" strike="noStrike">
                  <a:solidFill>
                    <a:srgbClr val="000000"/>
                  </a:solidFill>
                  <a:latin typeface="Gill Sans MT"/>
                </a:rPr>
                <a:t>Click on the item that you want to edit</a:t>
              </a:r>
              <a:endParaRPr b="0" lang="en-HK" sz="2200" spc="-1" strike="noStrike">
                <a:latin typeface="Arial"/>
              </a:endParaRPr>
            </a:p>
          </p:txBody>
        </p:sp>
        <p:sp>
          <p:nvSpPr>
            <p:cNvPr id="211" name="Oval 12"/>
            <p:cNvSpPr/>
            <p:nvPr/>
          </p:nvSpPr>
          <p:spPr>
            <a:xfrm>
              <a:off x="2358000" y="4880160"/>
              <a:ext cx="657720" cy="555840"/>
            </a:xfrm>
            <a:prstGeom prst="ellipse">
              <a:avLst/>
            </a:prstGeom>
            <a:solidFill>
              <a:srgbClr val="f8b323"/>
            </a:solidFill>
            <a:ln>
              <a:solidFill>
                <a:srgbClr val="b784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2800" spc="-1" strike="noStrike">
                  <a:solidFill>
                    <a:srgbClr val="ffffff"/>
                  </a:solidFill>
                  <a:latin typeface="Impact"/>
                </a:rPr>
                <a:t>1</a:t>
              </a:r>
              <a:endParaRPr b="0" lang="en-HK" sz="2800" spc="-1" strike="noStrike">
                <a:latin typeface="Arial"/>
              </a:endParaRPr>
            </a:p>
          </p:txBody>
        </p:sp>
        <p:sp>
          <p:nvSpPr>
            <p:cNvPr id="212" name="Flowchart: Process 14"/>
            <p:cNvSpPr/>
            <p:nvPr/>
          </p:nvSpPr>
          <p:spPr>
            <a:xfrm>
              <a:off x="7668720" y="4994280"/>
              <a:ext cx="429840" cy="29664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TextBox 15"/>
            <p:cNvSpPr/>
            <p:nvPr/>
          </p:nvSpPr>
          <p:spPr>
            <a:xfrm>
              <a:off x="7699320" y="5550480"/>
              <a:ext cx="3673080" cy="10951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200" spc="-1" strike="noStrike">
                  <a:solidFill>
                    <a:srgbClr val="000000"/>
                  </a:solidFill>
                  <a:latin typeface="Gill Sans MT"/>
                </a:rPr>
                <a:t>Click ‘Text’ to add the text for the chosen video</a:t>
              </a:r>
              <a:endParaRPr b="0" lang="en-HK" sz="2200" spc="-1" strike="noStrike">
                <a:latin typeface="Arial"/>
              </a:endParaRPr>
            </a:p>
          </p:txBody>
        </p:sp>
        <p:sp>
          <p:nvSpPr>
            <p:cNvPr id="214" name="Oval 16"/>
            <p:cNvSpPr/>
            <p:nvPr/>
          </p:nvSpPr>
          <p:spPr>
            <a:xfrm>
              <a:off x="7225560" y="4548600"/>
              <a:ext cx="657720" cy="555840"/>
            </a:xfrm>
            <a:prstGeom prst="ellipse">
              <a:avLst/>
            </a:prstGeom>
            <a:solidFill>
              <a:srgbClr val="f8b323"/>
            </a:solidFill>
            <a:ln>
              <a:solidFill>
                <a:srgbClr val="b784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2800" spc="-1" strike="noStrike">
                  <a:solidFill>
                    <a:srgbClr val="ffffff"/>
                  </a:solidFill>
                  <a:latin typeface="Impact"/>
                </a:rPr>
                <a:t>2</a:t>
              </a:r>
              <a:endParaRPr b="0" lang="en-HK" sz="2800" spc="-1" strike="noStrike">
                <a:latin typeface="Arial"/>
              </a:endParaRPr>
            </a:p>
          </p:txBody>
        </p:sp>
        <p:sp>
          <p:nvSpPr>
            <p:cNvPr id="215" name="Graphic 18"/>
            <p:cNvSpPr/>
            <p:nvPr/>
          </p:nvSpPr>
          <p:spPr>
            <a:xfrm>
              <a:off x="7947360" y="521496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4" descr=""/>
          <p:cNvPicPr/>
          <p:nvPr/>
        </p:nvPicPr>
        <p:blipFill>
          <a:blip r:embed="rId1"/>
          <a:stretch/>
        </p:blipFill>
        <p:spPr>
          <a:xfrm>
            <a:off x="1199520" y="945000"/>
            <a:ext cx="10298520" cy="557820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18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19" name="Flowchart: Process 22"/>
          <p:cNvSpPr/>
          <p:nvPr/>
        </p:nvSpPr>
        <p:spPr>
          <a:xfrm>
            <a:off x="10002600" y="1341000"/>
            <a:ext cx="1425600" cy="43704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TextBox 24"/>
          <p:cNvSpPr/>
          <p:nvPr/>
        </p:nvSpPr>
        <p:spPr>
          <a:xfrm>
            <a:off x="6518160" y="1224360"/>
            <a:ext cx="3414240" cy="143028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Text field to set the Text </a:t>
            </a:r>
            <a:endParaRPr b="0" lang="en-HK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(e.g. Sea Turtle in the ocean)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21" name="Oval 25"/>
          <p:cNvSpPr/>
          <p:nvPr/>
        </p:nvSpPr>
        <p:spPr>
          <a:xfrm>
            <a:off x="9673560" y="8456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22" name="Graphic 18"/>
          <p:cNvSpPr/>
          <p:nvPr/>
        </p:nvSpPr>
        <p:spPr>
          <a:xfrm>
            <a:off x="11195280" y="169704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3" descr=""/>
          <p:cNvPicPr/>
          <p:nvPr/>
        </p:nvPicPr>
        <p:blipFill>
          <a:blip r:embed="rId1"/>
          <a:stretch/>
        </p:blipFill>
        <p:spPr>
          <a:xfrm>
            <a:off x="1115640" y="925560"/>
            <a:ext cx="10382400" cy="562356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25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26" name="Flowchart: Process 26"/>
          <p:cNvSpPr/>
          <p:nvPr/>
        </p:nvSpPr>
        <p:spPr>
          <a:xfrm>
            <a:off x="9956880" y="1792080"/>
            <a:ext cx="1565280" cy="3497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Graphic 18"/>
          <p:cNvSpPr/>
          <p:nvPr/>
        </p:nvSpPr>
        <p:spPr>
          <a:xfrm>
            <a:off x="11195280" y="303480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TextBox 28"/>
          <p:cNvSpPr/>
          <p:nvPr/>
        </p:nvSpPr>
        <p:spPr>
          <a:xfrm>
            <a:off x="6612120" y="2983680"/>
            <a:ext cx="3343680" cy="109512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Choose and click on the Style for your Text</a:t>
            </a:r>
            <a:br>
              <a:rPr sz="2200"/>
            </a:b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(e.g. poetry)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29" name="Oval 29"/>
          <p:cNvSpPr/>
          <p:nvPr/>
        </p:nvSpPr>
        <p:spPr>
          <a:xfrm>
            <a:off x="9345960" y="25718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1049400" y="908640"/>
            <a:ext cx="10500840" cy="5687640"/>
          </a:xfrm>
          <a:prstGeom prst="rect">
            <a:avLst/>
          </a:prstGeom>
          <a:ln w="0">
            <a:noFill/>
          </a:ln>
        </p:spPr>
      </p:pic>
      <p:pic>
        <p:nvPicPr>
          <p:cNvPr id="231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32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33" name="Flowchart: Process 8"/>
          <p:cNvSpPr/>
          <p:nvPr/>
        </p:nvSpPr>
        <p:spPr>
          <a:xfrm>
            <a:off x="9932760" y="5429880"/>
            <a:ext cx="1565280" cy="76932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Graphic 18"/>
          <p:cNvSpPr/>
          <p:nvPr/>
        </p:nvSpPr>
        <p:spPr>
          <a:xfrm>
            <a:off x="10839600" y="604872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TextBox 11"/>
          <p:cNvSpPr/>
          <p:nvPr/>
        </p:nvSpPr>
        <p:spPr>
          <a:xfrm>
            <a:off x="6494040" y="5429880"/>
            <a:ext cx="33436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Choose and click the Position of the Text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36" name="Oval 12"/>
          <p:cNvSpPr/>
          <p:nvPr/>
        </p:nvSpPr>
        <p:spPr>
          <a:xfrm>
            <a:off x="9439920" y="498420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3</a:t>
            </a:r>
            <a:endParaRPr b="0" lang="en-H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 descr=""/>
          <p:cNvPicPr/>
          <p:nvPr/>
        </p:nvPicPr>
        <p:blipFill>
          <a:blip r:embed="rId1"/>
          <a:stretch/>
        </p:blipFill>
        <p:spPr>
          <a:xfrm>
            <a:off x="1753920" y="854280"/>
            <a:ext cx="8287200" cy="448884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39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40" name="TextBox 15"/>
          <p:cNvSpPr/>
          <p:nvPr/>
        </p:nvSpPr>
        <p:spPr>
          <a:xfrm>
            <a:off x="1986840" y="5574960"/>
            <a:ext cx="657792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Adjust the time for appearance &amp; disappearance of the text by moving the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241" name="Flowchart: Process 16"/>
          <p:cNvSpPr/>
          <p:nvPr/>
        </p:nvSpPr>
        <p:spPr>
          <a:xfrm>
            <a:off x="2558880" y="4791960"/>
            <a:ext cx="829800" cy="54036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2" name="Picture 17" descr=""/>
          <p:cNvPicPr/>
          <p:nvPr/>
        </p:nvPicPr>
        <p:blipFill>
          <a:blip r:embed="rId3"/>
          <a:stretch/>
        </p:blipFill>
        <p:spPr>
          <a:xfrm>
            <a:off x="6027480" y="5928840"/>
            <a:ext cx="136440" cy="294120"/>
          </a:xfrm>
          <a:prstGeom prst="rect">
            <a:avLst/>
          </a:prstGeom>
          <a:ln w="0">
            <a:noFill/>
          </a:ln>
        </p:spPr>
      </p:pic>
      <p:sp>
        <p:nvSpPr>
          <p:cNvPr id="243" name="Graphic 18"/>
          <p:cNvSpPr/>
          <p:nvPr/>
        </p:nvSpPr>
        <p:spPr>
          <a:xfrm>
            <a:off x="3158640" y="515772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Rectangle 11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Rectangle 1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Freeform 22"/>
          <p:cNvSpPr/>
          <p:nvPr/>
        </p:nvSpPr>
        <p:spPr>
          <a:xfrm>
            <a:off x="0" y="0"/>
            <a:ext cx="4695120" cy="6857640"/>
          </a:xfrm>
          <a:custGeom>
            <a:avLst/>
            <a:gdLst/>
            <a:ahLst/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TextBox 2"/>
          <p:cNvSpPr/>
          <p:nvPr/>
        </p:nvSpPr>
        <p:spPr>
          <a:xfrm>
            <a:off x="644760" y="643320"/>
            <a:ext cx="3436920" cy="43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000" spc="797" strike="noStrike" cap="all">
                <a:solidFill>
                  <a:srgbClr val="2a1a00"/>
                </a:solidFill>
                <a:latin typeface="Impact"/>
              </a:rPr>
              <a:t>Video effects</a:t>
            </a:r>
            <a:endParaRPr b="0" lang="en-HK" sz="6000" spc="-1" strike="noStrike">
              <a:latin typeface="Arial"/>
            </a:endParaRPr>
          </a:p>
        </p:txBody>
      </p:sp>
      <p:pic>
        <p:nvPicPr>
          <p:cNvPr id="5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pic>
        <p:nvPicPr>
          <p:cNvPr id="55" name="Graphic 4" descr="Video camera"/>
          <p:cNvPicPr/>
          <p:nvPr/>
        </p:nvPicPr>
        <p:blipFill>
          <a:blip r:embed="rId2"/>
          <a:stretch/>
        </p:blipFill>
        <p:spPr>
          <a:xfrm>
            <a:off x="5708880" y="510840"/>
            <a:ext cx="5469120" cy="546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Video Example of Adding Text to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24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8120" y="888840"/>
            <a:ext cx="9893160" cy="5366520"/>
          </a:xfrm>
          <a:prstGeom prst="rect">
            <a:avLst/>
          </a:prstGeom>
          <a:ln w="0">
            <a:noFill/>
          </a:ln>
        </p:spPr>
      </p:pic>
      <p:sp>
        <p:nvSpPr>
          <p:cNvPr id="246" name="TextBox 9"/>
          <p:cNvSpPr/>
          <p:nvPr/>
        </p:nvSpPr>
        <p:spPr>
          <a:xfrm>
            <a:off x="7676640" y="6401880"/>
            <a:ext cx="45183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*Video will play automatically during  presentation mode</a:t>
            </a:r>
            <a:endParaRPr b="0" lang="en-HK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9440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stCondLst>
                  <p:cond delay="0" evt="onClick">
                    <p:tgtEl>
                      <p:spTgt spid="245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245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Rectangle 54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Rectangle 5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7200" spc="797" strike="noStrike" cap="all">
                <a:solidFill>
                  <a:srgbClr val="2a1a00"/>
                </a:solidFill>
                <a:latin typeface="Impact"/>
              </a:rPr>
              <a:t>Speed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251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Graphic 49" descr="Gauge"/>
          <p:cNvPicPr/>
          <p:nvPr/>
        </p:nvPicPr>
        <p:blipFill>
          <a:blip r:embed="rId1"/>
          <a:stretch/>
        </p:blipFill>
        <p:spPr>
          <a:xfrm>
            <a:off x="485244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253" name="Rectangle 60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56" name="Rectangle 9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6.6 Set the speed of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257" name="Picture 11" descr=""/>
          <p:cNvPicPr/>
          <p:nvPr/>
        </p:nvPicPr>
        <p:blipFill>
          <a:blip r:embed="rId2"/>
          <a:stretch/>
        </p:blipFill>
        <p:spPr>
          <a:xfrm>
            <a:off x="1111680" y="983880"/>
            <a:ext cx="10252080" cy="5553000"/>
          </a:xfrm>
          <a:prstGeom prst="rect">
            <a:avLst/>
          </a:prstGeom>
          <a:ln w="0">
            <a:noFill/>
          </a:ln>
        </p:spPr>
      </p:pic>
      <p:sp>
        <p:nvSpPr>
          <p:cNvPr id="258" name="Flowchart: Process 12"/>
          <p:cNvSpPr/>
          <p:nvPr/>
        </p:nvSpPr>
        <p:spPr>
          <a:xfrm>
            <a:off x="2708640" y="5439600"/>
            <a:ext cx="1400400" cy="950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TextBox 13"/>
          <p:cNvSpPr/>
          <p:nvPr/>
        </p:nvSpPr>
        <p:spPr>
          <a:xfrm>
            <a:off x="2837880" y="442152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item that you want to edit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60" name="Oval 14"/>
          <p:cNvSpPr/>
          <p:nvPr/>
        </p:nvSpPr>
        <p:spPr>
          <a:xfrm>
            <a:off x="2349720" y="49388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61" name="Flowchart: Process 15"/>
          <p:cNvSpPr/>
          <p:nvPr/>
        </p:nvSpPr>
        <p:spPr>
          <a:xfrm>
            <a:off x="9471960" y="5042520"/>
            <a:ext cx="493920" cy="29664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TextBox 21"/>
          <p:cNvSpPr/>
          <p:nvPr/>
        </p:nvSpPr>
        <p:spPr>
          <a:xfrm>
            <a:off x="7690680" y="560916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‘Speed’ to change the speed of the video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63" name="Oval 22"/>
          <p:cNvSpPr/>
          <p:nvPr/>
        </p:nvSpPr>
        <p:spPr>
          <a:xfrm>
            <a:off x="8953920" y="465660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64" name="Graphic 18"/>
          <p:cNvSpPr/>
          <p:nvPr/>
        </p:nvSpPr>
        <p:spPr>
          <a:xfrm>
            <a:off x="9814680" y="528876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66" name="Rectangle 9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6.6 Set the speed of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67" name="TextBox 8"/>
          <p:cNvSpPr/>
          <p:nvPr/>
        </p:nvSpPr>
        <p:spPr>
          <a:xfrm>
            <a:off x="1265760" y="1152000"/>
            <a:ext cx="4136760" cy="15526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Set the speed of the clip, to make it:</a:t>
            </a:r>
            <a:endParaRPr b="0" lang="en-HK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Slower</a:t>
            </a:r>
            <a:endParaRPr b="0" lang="en-HK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Faster </a:t>
            </a:r>
            <a:endParaRPr b="0" lang="en-HK" sz="2400" spc="-1" strike="noStrike">
              <a:latin typeface="Arial"/>
            </a:endParaRPr>
          </a:p>
        </p:txBody>
      </p:sp>
      <p:grpSp>
        <p:nvGrpSpPr>
          <p:cNvPr id="268" name="Group 3"/>
          <p:cNvGrpSpPr/>
          <p:nvPr/>
        </p:nvGrpSpPr>
        <p:grpSpPr>
          <a:xfrm>
            <a:off x="6222240" y="2667240"/>
            <a:ext cx="3707640" cy="2039760"/>
            <a:chOff x="6222240" y="2667240"/>
            <a:chExt cx="3707640" cy="2039760"/>
          </a:xfrm>
        </p:grpSpPr>
        <p:pic>
          <p:nvPicPr>
            <p:cNvPr id="269" name="Picture 2" descr=""/>
            <p:cNvPicPr/>
            <p:nvPr/>
          </p:nvPicPr>
          <p:blipFill>
            <a:blip r:embed="rId2"/>
            <a:srcRect l="71612" t="58496" r="4515" b="17260"/>
            <a:stretch/>
          </p:blipFill>
          <p:spPr>
            <a:xfrm>
              <a:off x="6222240" y="2667240"/>
              <a:ext cx="3707640" cy="2039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0" name="Graphic 18"/>
            <p:cNvSpPr/>
            <p:nvPr/>
          </p:nvSpPr>
          <p:spPr>
            <a:xfrm>
              <a:off x="8159400" y="353664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1" name="TextBox 11"/>
          <p:cNvSpPr/>
          <p:nvPr/>
        </p:nvSpPr>
        <p:spPr>
          <a:xfrm>
            <a:off x="1648440" y="3353040"/>
            <a:ext cx="4447440" cy="15526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marL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Click and hold the Speed button, then move the bar right/left to adjust the speed of the clip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272" name="Oval 12"/>
          <p:cNvSpPr/>
          <p:nvPr/>
        </p:nvSpPr>
        <p:spPr>
          <a:xfrm>
            <a:off x="5822280" y="21639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3</a:t>
            </a:r>
            <a:endParaRPr b="0" lang="en-H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 1"/>
          <p:cNvSpPr/>
          <p:nvPr/>
        </p:nvSpPr>
        <p:spPr>
          <a:xfrm>
            <a:off x="862560" y="1784520"/>
            <a:ext cx="692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Gill Sans MT"/>
                <a:hlinkClick r:id="rId1"/>
              </a:rPr>
              <a:t>https://www.youtube.com/watch?v=ydrc489USbM&amp;t=106s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4" name="Rectangle 2"/>
          <p:cNvSpPr/>
          <p:nvPr/>
        </p:nvSpPr>
        <p:spPr>
          <a:xfrm>
            <a:off x="918360" y="2279520"/>
            <a:ext cx="651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https://www.youtube.com/watch?v=vCJLDIeXgeg&amp;t=5s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5" name="Rectangle 3"/>
          <p:cNvSpPr/>
          <p:nvPr/>
        </p:nvSpPr>
        <p:spPr>
          <a:xfrm>
            <a:off x="1010880" y="1289520"/>
            <a:ext cx="604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https://www.youtube.com/watch?v=q8RGB1QDZc0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6" name="TextBox 4"/>
          <p:cNvSpPr/>
          <p:nvPr/>
        </p:nvSpPr>
        <p:spPr>
          <a:xfrm>
            <a:off x="936360" y="437760"/>
            <a:ext cx="6327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References to pictures and videos: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77" name="Rectangle 10"/>
          <p:cNvSpPr/>
          <p:nvPr/>
        </p:nvSpPr>
        <p:spPr>
          <a:xfrm>
            <a:off x="1509480" y="2811600"/>
            <a:ext cx="8842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https://images.fineartamerica.com/images-medium-large-5/-ocean-life-phil-wilson.jpg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8" name="Rectangle 11"/>
          <p:cNvSpPr/>
          <p:nvPr/>
        </p:nvSpPr>
        <p:spPr>
          <a:xfrm>
            <a:off x="1509480" y="3290760"/>
            <a:ext cx="9840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https://oceana.org/sites/default/files/styles/large_1000x643/public/cephalopods.jpg?itok=KRUphweL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9" name="Rectangle 12"/>
          <p:cNvSpPr/>
          <p:nvPr/>
        </p:nvSpPr>
        <p:spPr>
          <a:xfrm>
            <a:off x="1509480" y="3761280"/>
            <a:ext cx="10310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https://cdn.krakencorals.co.uk/catalog/product/cache/5b4864d46c569d4022d80dca7b46b5d4/c/l/clownpair.jpg</a:t>
            </a:r>
            <a:endParaRPr b="0" lang="en-H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34"/>
          <p:cNvSpPr/>
          <p:nvPr/>
        </p:nvSpPr>
        <p:spPr>
          <a:xfrm>
            <a:off x="797760" y="160920"/>
            <a:ext cx="10950480" cy="65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" name="Picture 19" descr=""/>
          <p:cNvPicPr/>
          <p:nvPr/>
        </p:nvPicPr>
        <p:blipFill>
          <a:blip r:embed="rId1"/>
          <a:stretch/>
        </p:blipFill>
        <p:spPr>
          <a:xfrm>
            <a:off x="1227240" y="1031760"/>
            <a:ext cx="5699520" cy="5583240"/>
          </a:xfrm>
          <a:prstGeom prst="rect">
            <a:avLst/>
          </a:prstGeom>
          <a:ln w="0">
            <a:noFill/>
          </a:ln>
        </p:spPr>
      </p:pic>
      <p:sp>
        <p:nvSpPr>
          <p:cNvPr id="58" name="Freeform 6"/>
          <p:cNvSpPr/>
          <p:nvPr/>
        </p:nvSpPr>
        <p:spPr>
          <a:xfrm>
            <a:off x="15984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Rectangle 140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pic>
        <p:nvPicPr>
          <p:cNvPr id="62" name="Graphic 11" descr="Cursor"/>
          <p:cNvPicPr/>
          <p:nvPr/>
        </p:nvPicPr>
        <p:blipFill>
          <a:blip r:embed="rId3"/>
          <a:stretch/>
        </p:blipFill>
        <p:spPr>
          <a:xfrm>
            <a:off x="3812400" y="2524320"/>
            <a:ext cx="528480" cy="516240"/>
          </a:xfrm>
          <a:prstGeom prst="rect">
            <a:avLst/>
          </a:prstGeom>
          <a:ln w="0">
            <a:noFill/>
          </a:ln>
        </p:spPr>
      </p:pic>
      <p:sp>
        <p:nvSpPr>
          <p:cNvPr id="63" name="Oval 14"/>
          <p:cNvSpPr/>
          <p:nvPr/>
        </p:nvSpPr>
        <p:spPr>
          <a:xfrm>
            <a:off x="3646440" y="18302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64" name="Oval 15"/>
          <p:cNvSpPr/>
          <p:nvPr/>
        </p:nvSpPr>
        <p:spPr>
          <a:xfrm>
            <a:off x="2783160" y="51951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pic>
        <p:nvPicPr>
          <p:cNvPr id="65" name="Picture 4" descr=""/>
          <p:cNvPicPr/>
          <p:nvPr/>
        </p:nvPicPr>
        <p:blipFill>
          <a:blip r:embed="rId4">
            <a:alphaModFix amt="50000"/>
          </a:blip>
          <a:stretch/>
        </p:blipFill>
        <p:spPr>
          <a:xfrm rot="21389400">
            <a:off x="3523320" y="3488400"/>
            <a:ext cx="1980000" cy="1300680"/>
          </a:xfrm>
          <a:prstGeom prst="rect">
            <a:avLst/>
          </a:prstGeom>
          <a:ln w="0">
            <a:noFill/>
          </a:ln>
        </p:spPr>
      </p:pic>
      <p:pic>
        <p:nvPicPr>
          <p:cNvPr id="66" name="Graphic 16" descr="Cursor"/>
          <p:cNvPicPr/>
          <p:nvPr/>
        </p:nvPicPr>
        <p:blipFill>
          <a:blip r:embed="rId5"/>
          <a:stretch/>
        </p:blipFill>
        <p:spPr>
          <a:xfrm>
            <a:off x="4973400" y="4275000"/>
            <a:ext cx="528480" cy="516240"/>
          </a:xfrm>
          <a:prstGeom prst="rect">
            <a:avLst/>
          </a:prstGeom>
          <a:ln w="0">
            <a:noFill/>
          </a:ln>
        </p:spPr>
      </p:pic>
      <p:sp>
        <p:nvSpPr>
          <p:cNvPr id="67" name="Freeform: Shape 20"/>
          <p:cNvSpPr/>
          <p:nvPr/>
        </p:nvSpPr>
        <p:spPr>
          <a:xfrm>
            <a:off x="3933360" y="2562840"/>
            <a:ext cx="1182960" cy="3011760"/>
          </a:xfrm>
          <a:custGeom>
            <a:avLst/>
            <a:gdLst/>
            <a:ahLst/>
            <a:rect l="l" t="t" r="r" b="b"/>
            <a:pathLst>
              <a:path w="1072432" h="2281382">
                <a:moveTo>
                  <a:pt x="0" y="0"/>
                </a:moveTo>
                <a:cubicBezTo>
                  <a:pt x="519545" y="26939"/>
                  <a:pt x="1039091" y="53879"/>
                  <a:pt x="1071418" y="434109"/>
                </a:cubicBezTo>
                <a:cubicBezTo>
                  <a:pt x="1103745" y="814339"/>
                  <a:pt x="354060" y="1947334"/>
                  <a:pt x="193963" y="228138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" name="Graphic 18" descr="Cursor"/>
          <p:cNvPicPr/>
          <p:nvPr/>
        </p:nvPicPr>
        <p:blipFill>
          <a:blip r:embed="rId6"/>
          <a:stretch/>
        </p:blipFill>
        <p:spPr>
          <a:xfrm>
            <a:off x="3912120" y="5921280"/>
            <a:ext cx="528480" cy="516240"/>
          </a:xfrm>
          <a:prstGeom prst="rect">
            <a:avLst/>
          </a:prstGeom>
          <a:ln w="0">
            <a:noFill/>
          </a:ln>
        </p:spPr>
      </p:pic>
      <p:sp>
        <p:nvSpPr>
          <p:cNvPr id="69" name="Rectangle 12"/>
          <p:cNvSpPr/>
          <p:nvPr/>
        </p:nvSpPr>
        <p:spPr>
          <a:xfrm>
            <a:off x="4674240" y="2363760"/>
            <a:ext cx="7642800" cy="100440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Press and hold the left button of the mouse</a:t>
            </a:r>
            <a:endParaRPr b="0" lang="en-HK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on the Video that you want to add to your storyline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Video to the Storyboard, then release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the button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70" name="Rectangle 21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6.1 Set the Video</a:t>
            </a:r>
            <a:endParaRPr b="0" lang="en-H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72" name="TextBox 5"/>
          <p:cNvSpPr/>
          <p:nvPr/>
        </p:nvSpPr>
        <p:spPr>
          <a:xfrm>
            <a:off x="991440" y="1769760"/>
            <a:ext cx="5806080" cy="8211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Click on the video in the storyboard</a:t>
            </a:r>
            <a:endParaRPr b="0" lang="en-HK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to open the available functions</a:t>
            </a:r>
            <a:endParaRPr b="0" lang="en-HK" sz="2400" spc="-1" strike="noStrike">
              <a:latin typeface="Arial"/>
            </a:endParaRPr>
          </a:p>
        </p:txBody>
      </p:sp>
      <p:grpSp>
        <p:nvGrpSpPr>
          <p:cNvPr id="73" name="Group 9"/>
          <p:cNvGrpSpPr/>
          <p:nvPr/>
        </p:nvGrpSpPr>
        <p:grpSpPr>
          <a:xfrm>
            <a:off x="991440" y="3031200"/>
            <a:ext cx="10566360" cy="1737360"/>
            <a:chOff x="991440" y="3031200"/>
            <a:chExt cx="10566360" cy="1737360"/>
          </a:xfrm>
        </p:grpSpPr>
        <p:grpSp>
          <p:nvGrpSpPr>
            <p:cNvPr id="74" name="Group 4"/>
            <p:cNvGrpSpPr/>
            <p:nvPr/>
          </p:nvGrpSpPr>
          <p:grpSpPr>
            <a:xfrm>
              <a:off x="991440" y="3031200"/>
              <a:ext cx="10566360" cy="1737360"/>
              <a:chOff x="991440" y="3031200"/>
              <a:chExt cx="10566360" cy="1737360"/>
            </a:xfrm>
          </p:grpSpPr>
          <p:pic>
            <p:nvPicPr>
              <p:cNvPr id="75" name="Picture 2" descr=""/>
              <p:cNvPicPr/>
              <p:nvPr/>
            </p:nvPicPr>
            <p:blipFill>
              <a:blip r:embed="rId2"/>
              <a:stretch/>
            </p:blipFill>
            <p:spPr>
              <a:xfrm>
                <a:off x="991440" y="3031200"/>
                <a:ext cx="10566360" cy="17373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6" name="Picture 3" descr=""/>
              <p:cNvPicPr/>
              <p:nvPr/>
            </p:nvPicPr>
            <p:blipFill>
              <a:blip r:embed="rId3"/>
              <a:stretch/>
            </p:blipFill>
            <p:spPr>
              <a:xfrm>
                <a:off x="6023520" y="3031200"/>
                <a:ext cx="5534280" cy="4759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7" name="Flowchart: Process 6"/>
            <p:cNvSpPr/>
            <p:nvPr/>
          </p:nvSpPr>
          <p:spPr>
            <a:xfrm>
              <a:off x="4442040" y="3507480"/>
              <a:ext cx="1650960" cy="1117800"/>
            </a:xfrm>
            <a:prstGeom prst="flowChartProcess">
              <a:avLst/>
            </a:prstGeom>
            <a:noFill/>
            <a:ln w="28575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" name="Straight Connector 7"/>
            <p:cNvSpPr/>
            <p:nvPr/>
          </p:nvSpPr>
          <p:spPr>
            <a:xfrm>
              <a:off x="6184800" y="3398400"/>
              <a:ext cx="5256720" cy="360"/>
            </a:xfrm>
            <a:prstGeom prst="line">
              <a:avLst/>
            </a:prstGeom>
            <a:ln w="57150">
              <a:solidFill>
                <a:srgbClr val="ffc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9" name="Arrow: Bent 25"/>
          <p:cNvSpPr/>
          <p:nvPr/>
        </p:nvSpPr>
        <p:spPr>
          <a:xfrm flipH="1" flipV="1" rot="16200000">
            <a:off x="7423560" y="1630800"/>
            <a:ext cx="645120" cy="1522800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32242"/>
            </a:avLst>
          </a:prstGeom>
          <a:solidFill>
            <a:srgbClr val="ffc000"/>
          </a:solidFill>
          <a:ln>
            <a:solidFill>
              <a:srgbClr val="f8b323">
                <a:lumMod val="7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Rectangle 27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6.1 Set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81" name="Graphic 28" descr="Cursor"/>
          <p:cNvPicPr/>
          <p:nvPr/>
        </p:nvPicPr>
        <p:blipFill>
          <a:blip r:embed="rId4"/>
          <a:stretch/>
        </p:blipFill>
        <p:spPr>
          <a:xfrm>
            <a:off x="5745960" y="3940560"/>
            <a:ext cx="528480" cy="5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grpSp>
        <p:nvGrpSpPr>
          <p:cNvPr id="83" name="Group 22"/>
          <p:cNvGrpSpPr/>
          <p:nvPr/>
        </p:nvGrpSpPr>
        <p:grpSpPr>
          <a:xfrm>
            <a:off x="994320" y="1286280"/>
            <a:ext cx="10566360" cy="1737360"/>
            <a:chOff x="994320" y="1286280"/>
            <a:chExt cx="10566360" cy="1737360"/>
          </a:xfrm>
        </p:grpSpPr>
        <p:grpSp>
          <p:nvGrpSpPr>
            <p:cNvPr id="84" name="Group 9"/>
            <p:cNvGrpSpPr/>
            <p:nvPr/>
          </p:nvGrpSpPr>
          <p:grpSpPr>
            <a:xfrm>
              <a:off x="994320" y="1286280"/>
              <a:ext cx="10566360" cy="1737360"/>
              <a:chOff x="994320" y="1286280"/>
              <a:chExt cx="10566360" cy="1737360"/>
            </a:xfrm>
          </p:grpSpPr>
          <p:grpSp>
            <p:nvGrpSpPr>
              <p:cNvPr id="85" name="Group 4"/>
              <p:cNvGrpSpPr/>
              <p:nvPr/>
            </p:nvGrpSpPr>
            <p:grpSpPr>
              <a:xfrm>
                <a:off x="994320" y="1286280"/>
                <a:ext cx="10566360" cy="1737360"/>
                <a:chOff x="994320" y="1286280"/>
                <a:chExt cx="10566360" cy="1737360"/>
              </a:xfrm>
            </p:grpSpPr>
            <p:pic>
              <p:nvPicPr>
                <p:cNvPr id="86" name="Picture 2" descr="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994320" y="1286280"/>
                  <a:ext cx="10566360" cy="17373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87" name="Picture 3" descr="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6026400" y="1286280"/>
                  <a:ext cx="5534280" cy="4759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sp>
            <p:nvSpPr>
              <p:cNvPr id="88" name="Flowchart: Process 6"/>
              <p:cNvSpPr/>
              <p:nvPr/>
            </p:nvSpPr>
            <p:spPr>
              <a:xfrm>
                <a:off x="4444920" y="1762560"/>
                <a:ext cx="1650960" cy="1117800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89" name="Oval 12"/>
            <p:cNvSpPr/>
            <p:nvPr/>
          </p:nvSpPr>
          <p:spPr>
            <a:xfrm>
              <a:off x="5702400" y="2481480"/>
              <a:ext cx="323640" cy="2836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0" name="Arrow: Right 13"/>
          <p:cNvSpPr/>
          <p:nvPr/>
        </p:nvSpPr>
        <p:spPr>
          <a:xfrm rot="16200000">
            <a:off x="5722560" y="2768760"/>
            <a:ext cx="283680" cy="323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Box 14"/>
          <p:cNvSpPr/>
          <p:nvPr/>
        </p:nvSpPr>
        <p:spPr>
          <a:xfrm>
            <a:off x="4106160" y="3146400"/>
            <a:ext cx="351576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Click and adjust the sound of the video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92" name="Group 21"/>
          <p:cNvGrpSpPr/>
          <p:nvPr/>
        </p:nvGrpSpPr>
        <p:grpSpPr>
          <a:xfrm>
            <a:off x="1768320" y="4097880"/>
            <a:ext cx="8655120" cy="1809720"/>
            <a:chOff x="1768320" y="4097880"/>
            <a:chExt cx="8655120" cy="1809720"/>
          </a:xfrm>
        </p:grpSpPr>
        <p:pic>
          <p:nvPicPr>
            <p:cNvPr id="93" name="Picture 10" descr=""/>
            <p:cNvPicPr/>
            <p:nvPr/>
          </p:nvPicPr>
          <p:blipFill>
            <a:blip r:embed="rId4"/>
            <a:stretch/>
          </p:blipFill>
          <p:spPr>
            <a:xfrm>
              <a:off x="1768320" y="4097880"/>
              <a:ext cx="2514600" cy="180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4" name="Picture 11" descr=""/>
            <p:cNvPicPr/>
            <p:nvPr/>
          </p:nvPicPr>
          <p:blipFill>
            <a:blip r:embed="rId5"/>
            <a:stretch/>
          </p:blipFill>
          <p:spPr>
            <a:xfrm>
              <a:off x="4815720" y="4097880"/>
              <a:ext cx="2571120" cy="180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5" name="Picture 16" descr=""/>
            <p:cNvPicPr/>
            <p:nvPr/>
          </p:nvPicPr>
          <p:blipFill>
            <a:blip r:embed="rId6"/>
            <a:stretch/>
          </p:blipFill>
          <p:spPr>
            <a:xfrm>
              <a:off x="7824960" y="4097880"/>
              <a:ext cx="2598480" cy="1809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6" name="Oval 17"/>
            <p:cNvSpPr/>
            <p:nvPr/>
          </p:nvSpPr>
          <p:spPr>
            <a:xfrm>
              <a:off x="3683880" y="528840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Flowchart: Process 18"/>
            <p:cNvSpPr/>
            <p:nvPr/>
          </p:nvSpPr>
          <p:spPr>
            <a:xfrm>
              <a:off x="6780600" y="4196160"/>
              <a:ext cx="535680" cy="163044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Oval 19"/>
            <p:cNvSpPr/>
            <p:nvPr/>
          </p:nvSpPr>
          <p:spPr>
            <a:xfrm>
              <a:off x="9864000" y="535176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9" name="TextBox 20"/>
          <p:cNvSpPr/>
          <p:nvPr/>
        </p:nvSpPr>
        <p:spPr>
          <a:xfrm>
            <a:off x="2527200" y="5951160"/>
            <a:ext cx="99684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Click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0" name="TextBox 23"/>
          <p:cNvSpPr/>
          <p:nvPr/>
        </p:nvSpPr>
        <p:spPr>
          <a:xfrm>
            <a:off x="4389480" y="5951160"/>
            <a:ext cx="3669120" cy="100440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Bar up/down – to make the sound louder or lower 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1" name="TextBox 24"/>
          <p:cNvSpPr/>
          <p:nvPr/>
        </p:nvSpPr>
        <p:spPr>
          <a:xfrm>
            <a:off x="9237240" y="6017040"/>
            <a:ext cx="183780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Mute the sound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2" name="Rectangle 26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6.2 Sound Regulation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103" name="Graphic 27" descr="Cursor"/>
          <p:cNvPicPr/>
          <p:nvPr/>
        </p:nvPicPr>
        <p:blipFill>
          <a:blip r:embed="rId7"/>
          <a:stretch/>
        </p:blipFill>
        <p:spPr>
          <a:xfrm>
            <a:off x="7013160" y="4321080"/>
            <a:ext cx="528480" cy="516240"/>
          </a:xfrm>
          <a:prstGeom prst="rect">
            <a:avLst/>
          </a:prstGeom>
          <a:ln w="0">
            <a:noFill/>
          </a:ln>
        </p:spPr>
      </p:pic>
      <p:pic>
        <p:nvPicPr>
          <p:cNvPr id="104" name="Graphic 28" descr="Cursor"/>
          <p:cNvPicPr/>
          <p:nvPr/>
        </p:nvPicPr>
        <p:blipFill>
          <a:blip r:embed="rId8"/>
          <a:stretch/>
        </p:blipFill>
        <p:spPr>
          <a:xfrm>
            <a:off x="3900600" y="5500440"/>
            <a:ext cx="528480" cy="516240"/>
          </a:xfrm>
          <a:prstGeom prst="rect">
            <a:avLst/>
          </a:prstGeom>
          <a:ln w="0">
            <a:noFill/>
          </a:ln>
        </p:spPr>
      </p:pic>
      <p:pic>
        <p:nvPicPr>
          <p:cNvPr id="105" name="Graphic 29" descr="Cursor"/>
          <p:cNvPicPr/>
          <p:nvPr/>
        </p:nvPicPr>
        <p:blipFill>
          <a:blip r:embed="rId9"/>
          <a:stretch/>
        </p:blipFill>
        <p:spPr>
          <a:xfrm>
            <a:off x="10087200" y="5518440"/>
            <a:ext cx="528480" cy="5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Rectangle 22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Rectangle 2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Trim</a:t>
            </a:r>
            <a:endParaRPr b="0" lang="en-HK" sz="61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the video</a:t>
            </a:r>
            <a:endParaRPr b="0" lang="en-HK" sz="6100" spc="-1" strike="noStrike">
              <a:latin typeface="Arial"/>
            </a:endParaRPr>
          </a:p>
        </p:txBody>
      </p:sp>
      <p:sp>
        <p:nvSpPr>
          <p:cNvPr id="110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Graphic 4" descr="Scissors"/>
          <p:cNvPicPr/>
          <p:nvPr/>
        </p:nvPicPr>
        <p:blipFill>
          <a:blip r:embed="rId1"/>
          <a:stretch/>
        </p:blipFill>
        <p:spPr>
          <a:xfrm>
            <a:off x="485244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112" name="Rectangle 28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6.3 Trim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116" name="Picture 3" descr=""/>
          <p:cNvPicPr/>
          <p:nvPr/>
        </p:nvPicPr>
        <p:blipFill>
          <a:blip r:embed="rId2"/>
          <a:stretch/>
        </p:blipFill>
        <p:spPr>
          <a:xfrm>
            <a:off x="1120320" y="925200"/>
            <a:ext cx="10252080" cy="5553000"/>
          </a:xfrm>
          <a:prstGeom prst="rect">
            <a:avLst/>
          </a:prstGeom>
          <a:ln w="0">
            <a:noFill/>
          </a:ln>
        </p:spPr>
      </p:pic>
      <p:sp>
        <p:nvSpPr>
          <p:cNvPr id="117" name="Flowchart: Process 11"/>
          <p:cNvSpPr/>
          <p:nvPr/>
        </p:nvSpPr>
        <p:spPr>
          <a:xfrm>
            <a:off x="2717280" y="5380920"/>
            <a:ext cx="1400400" cy="950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TextBox 13"/>
          <p:cNvSpPr/>
          <p:nvPr/>
        </p:nvSpPr>
        <p:spPr>
          <a:xfrm>
            <a:off x="2846160" y="436284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item that you want to edit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19" name="Oval 12"/>
          <p:cNvSpPr/>
          <p:nvPr/>
        </p:nvSpPr>
        <p:spPr>
          <a:xfrm>
            <a:off x="2358000" y="48801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20" name="Flowchart: Process 14"/>
          <p:cNvSpPr/>
          <p:nvPr/>
        </p:nvSpPr>
        <p:spPr>
          <a:xfrm>
            <a:off x="6916320" y="4983840"/>
            <a:ext cx="429840" cy="29664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TextBox 15"/>
          <p:cNvSpPr/>
          <p:nvPr/>
        </p:nvSpPr>
        <p:spPr>
          <a:xfrm>
            <a:off x="7245360" y="5601960"/>
            <a:ext cx="3673080" cy="109512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‘Trim’ to open the window for trimming and editing the video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22" name="Oval 16"/>
          <p:cNvSpPr/>
          <p:nvPr/>
        </p:nvSpPr>
        <p:spPr>
          <a:xfrm>
            <a:off x="6587280" y="446940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23" name="Graphic 18"/>
          <p:cNvSpPr/>
          <p:nvPr/>
        </p:nvSpPr>
        <p:spPr>
          <a:xfrm>
            <a:off x="7294680" y="523008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25" name="TextBox 7"/>
          <p:cNvSpPr/>
          <p:nvPr/>
        </p:nvSpPr>
        <p:spPr>
          <a:xfrm>
            <a:off x="1117800" y="893880"/>
            <a:ext cx="801720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Trim 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means cut the video, remove the unnecessary part, shrink the video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26" name="Picture 8" descr=""/>
          <p:cNvPicPr/>
          <p:nvPr/>
        </p:nvPicPr>
        <p:blipFill>
          <a:blip r:embed="rId2"/>
          <a:stretch/>
        </p:blipFill>
        <p:spPr>
          <a:xfrm>
            <a:off x="1554840" y="1583640"/>
            <a:ext cx="8919360" cy="4831200"/>
          </a:xfrm>
          <a:prstGeom prst="rect">
            <a:avLst/>
          </a:prstGeom>
          <a:ln w="0">
            <a:noFill/>
          </a:ln>
        </p:spPr>
      </p:pic>
      <p:sp>
        <p:nvSpPr>
          <p:cNvPr id="127" name="Flowchart: Process 9"/>
          <p:cNvSpPr/>
          <p:nvPr/>
        </p:nvSpPr>
        <p:spPr>
          <a:xfrm>
            <a:off x="1834200" y="5796720"/>
            <a:ext cx="7099920" cy="47952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6.3 Trim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29" name="Graphic 18"/>
          <p:cNvSpPr/>
          <p:nvPr/>
        </p:nvSpPr>
        <p:spPr>
          <a:xfrm>
            <a:off x="2904480" y="617688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Graphic 18"/>
          <p:cNvSpPr/>
          <p:nvPr/>
        </p:nvSpPr>
        <p:spPr>
          <a:xfrm>
            <a:off x="8631360" y="617688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12"/>
          <p:cNvSpPr/>
          <p:nvPr/>
        </p:nvSpPr>
        <p:spPr>
          <a:xfrm>
            <a:off x="1120320" y="1798560"/>
            <a:ext cx="174816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Start of trim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33" name="TextBox 13"/>
          <p:cNvSpPr/>
          <p:nvPr/>
        </p:nvSpPr>
        <p:spPr>
          <a:xfrm>
            <a:off x="1120320" y="2340360"/>
            <a:ext cx="3354840" cy="22240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cursor to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right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to set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beginning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of the video</a:t>
            </a: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Everything behind the ‘start’ cursor will be removed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34" name="TextBox 14"/>
          <p:cNvSpPr/>
          <p:nvPr/>
        </p:nvSpPr>
        <p:spPr>
          <a:xfrm>
            <a:off x="9784440" y="1834560"/>
            <a:ext cx="174816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End of trim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35" name="TextBox 15"/>
          <p:cNvSpPr/>
          <p:nvPr/>
        </p:nvSpPr>
        <p:spPr>
          <a:xfrm>
            <a:off x="8177760" y="2321640"/>
            <a:ext cx="3354840" cy="22240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cursor to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left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to set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ending point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of the video</a:t>
            </a: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Everything behind the ‘end’ cursor will be removed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136" name="Group 22"/>
          <p:cNvGrpSpPr/>
          <p:nvPr/>
        </p:nvGrpSpPr>
        <p:grpSpPr>
          <a:xfrm>
            <a:off x="1190520" y="4784040"/>
            <a:ext cx="9924840" cy="1189440"/>
            <a:chOff x="1190520" y="4784040"/>
            <a:chExt cx="9924840" cy="1189440"/>
          </a:xfrm>
        </p:grpSpPr>
        <p:pic>
          <p:nvPicPr>
            <p:cNvPr id="137" name="Picture 16" descr=""/>
            <p:cNvPicPr/>
            <p:nvPr/>
          </p:nvPicPr>
          <p:blipFill>
            <a:blip r:embed="rId2"/>
            <a:stretch/>
          </p:blipFill>
          <p:spPr>
            <a:xfrm>
              <a:off x="1190520" y="4784040"/>
              <a:ext cx="9924840" cy="614880"/>
            </a:xfrm>
            <a:prstGeom prst="rect">
              <a:avLst/>
            </a:prstGeom>
            <a:ln w="0">
              <a:solidFill>
                <a:srgbClr val="000000"/>
              </a:solidFill>
            </a:ln>
          </p:spPr>
        </p:pic>
        <p:sp>
          <p:nvSpPr>
            <p:cNvPr id="138" name="Oval 17"/>
            <p:cNvSpPr/>
            <p:nvPr/>
          </p:nvSpPr>
          <p:spPr>
            <a:xfrm>
              <a:off x="5789520" y="499896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Oval 18"/>
            <p:cNvSpPr/>
            <p:nvPr/>
          </p:nvSpPr>
          <p:spPr>
            <a:xfrm>
              <a:off x="8102520" y="498420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Right Brace 19"/>
            <p:cNvSpPr/>
            <p:nvPr/>
          </p:nvSpPr>
          <p:spPr>
            <a:xfrm rot="5400000">
              <a:off x="6902640" y="4521240"/>
              <a:ext cx="550080" cy="23544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1" name="TextBox 21"/>
          <p:cNvSpPr/>
          <p:nvPr/>
        </p:nvSpPr>
        <p:spPr>
          <a:xfrm>
            <a:off x="5077800" y="5998320"/>
            <a:ext cx="4199400" cy="100440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Only the green part inside the cursors will be saved as a part of your video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142" name="Group 3"/>
          <p:cNvGrpSpPr/>
          <p:nvPr/>
        </p:nvGrpSpPr>
        <p:grpSpPr>
          <a:xfrm>
            <a:off x="1190520" y="901800"/>
            <a:ext cx="9925200" cy="878400"/>
            <a:chOff x="1190520" y="901800"/>
            <a:chExt cx="9925200" cy="878400"/>
          </a:xfrm>
        </p:grpSpPr>
        <p:grpSp>
          <p:nvGrpSpPr>
            <p:cNvPr id="143" name="Group 20"/>
            <p:cNvGrpSpPr/>
            <p:nvPr/>
          </p:nvGrpSpPr>
          <p:grpSpPr>
            <a:xfrm>
              <a:off x="1190520" y="901800"/>
              <a:ext cx="9924840" cy="704520"/>
              <a:chOff x="1190520" y="901800"/>
              <a:chExt cx="9924840" cy="704520"/>
            </a:xfrm>
          </p:grpSpPr>
          <p:pic>
            <p:nvPicPr>
              <p:cNvPr id="144" name="Picture 9" descr=""/>
              <p:cNvPicPr/>
              <p:nvPr/>
            </p:nvPicPr>
            <p:blipFill>
              <a:blip r:embed="rId3"/>
              <a:stretch/>
            </p:blipFill>
            <p:spPr>
              <a:xfrm>
                <a:off x="1190520" y="901800"/>
                <a:ext cx="9924840" cy="704520"/>
              </a:xfrm>
              <a:prstGeom prst="rect">
                <a:avLst/>
              </a:prstGeom>
              <a:ln w="0">
                <a:solidFill>
                  <a:srgbClr val="000000"/>
                </a:solidFill>
              </a:ln>
            </p:spPr>
          </p:pic>
          <p:sp>
            <p:nvSpPr>
              <p:cNvPr id="145" name="Oval 10"/>
              <p:cNvSpPr/>
              <p:nvPr/>
            </p:nvSpPr>
            <p:spPr>
              <a:xfrm>
                <a:off x="1687320" y="1134360"/>
                <a:ext cx="445680" cy="4244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6" name="Oval 11"/>
              <p:cNvSpPr/>
              <p:nvPr/>
            </p:nvSpPr>
            <p:spPr>
              <a:xfrm>
                <a:off x="10435680" y="1134360"/>
                <a:ext cx="445680" cy="4244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7" name="Graphic 18"/>
            <p:cNvSpPr/>
            <p:nvPr/>
          </p:nvSpPr>
          <p:spPr>
            <a:xfrm>
              <a:off x="1981800" y="147924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Graphic 18"/>
            <p:cNvSpPr/>
            <p:nvPr/>
          </p:nvSpPr>
          <p:spPr>
            <a:xfrm>
              <a:off x="10812960" y="146700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" name="Rectangle 25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6.3 Trim the Video</a:t>
            </a:r>
            <a:endParaRPr b="0" lang="en-H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14840</TotalTime>
  <Application>LibreOffice/7.3.7.2$Linux_X86_64 LibreOffice_project/30$Build-2</Application>
  <AppVersion>15.0000</AppVersion>
  <Words>632</Words>
  <Paragraphs>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2020-04-01T06:36:40Z</dcterms:created>
  <dc:creator>Nozima Salyamova</dc:creator>
  <dc:description/>
  <dc:language>en-HK</dc:language>
  <cp:lastModifiedBy/>
  <dcterms:modified xsi:type="dcterms:W3CDTF">2025-11-19T15:24:32Z</dcterms:modified>
  <cp:revision>25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PresentationFormat">
    <vt:lpwstr>와이드스크린</vt:lpwstr>
  </property>
  <property fmtid="{D5CDD505-2E9C-101B-9397-08002B2CF9AE}" pid="4" name="Slides">
    <vt:i4>24</vt:i4>
  </property>
</Properties>
</file>